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"/>
  </p:notesMasterIdLst>
  <p:sldIdLst>
    <p:sldId id="284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0B8F80-715B-4357-B498-E9B30B23DA7B}" v="556" dt="2023-02-23T21:13:26.5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342" autoAdjust="0"/>
  </p:normalViewPr>
  <p:slideViewPr>
    <p:cSldViewPr snapToGrid="0">
      <p:cViewPr>
        <p:scale>
          <a:sx n="66" d="100"/>
          <a:sy n="66" d="100"/>
        </p:scale>
        <p:origin x="87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ros Kuzmanov" userId="2fc56db4-bb5f-4672-85dd-0e49a4dda746" providerId="ADAL" clId="{E40B8F80-715B-4357-B498-E9B30B23DA7B}"/>
    <pc:docChg chg="undo custSel modSld">
      <pc:chgData name="Uros Kuzmanov" userId="2fc56db4-bb5f-4672-85dd-0e49a4dda746" providerId="ADAL" clId="{E40B8F80-715B-4357-B498-E9B30B23DA7B}" dt="2023-02-23T21:13:55.399" v="2074" actId="732"/>
      <pc:docMkLst>
        <pc:docMk/>
      </pc:docMkLst>
      <pc:sldChg chg="addSp delSp modSp mod modAnim">
        <pc:chgData name="Uros Kuzmanov" userId="2fc56db4-bb5f-4672-85dd-0e49a4dda746" providerId="ADAL" clId="{E40B8F80-715B-4357-B498-E9B30B23DA7B}" dt="2023-02-23T21:13:55.399" v="2074" actId="732"/>
        <pc:sldMkLst>
          <pc:docMk/>
          <pc:sldMk cId="4107560495" sldId="284"/>
        </pc:sldMkLst>
        <pc:spChg chg="del">
          <ac:chgData name="Uros Kuzmanov" userId="2fc56db4-bb5f-4672-85dd-0e49a4dda746" providerId="ADAL" clId="{E40B8F80-715B-4357-B498-E9B30B23DA7B}" dt="2023-02-23T19:55:10.503" v="31" actId="478"/>
          <ac:spMkLst>
            <pc:docMk/>
            <pc:sldMk cId="4107560495" sldId="284"/>
            <ac:spMk id="5" creationId="{9885DF05-D42E-5C20-0FA1-52ACE598809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" creationId="{A943BC31-AF8A-5F58-9BF6-FCB2EBDFBB1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9" creationId="{72B2F200-B44E-CFFF-DEFE-31C36380394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0" creationId="{C4D5D0A6-15CA-04F6-B7AC-75A2198D43A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1" creationId="{035D440E-E657-C18D-D83F-290EF1E3E81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2" creationId="{BC28D491-96DF-F9A9-BF76-8C6A03CB978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3" creationId="{916A9B84-88B1-314C-6D0D-4950E8A772E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4" creationId="{40F092F3-61EA-779B-9285-81BB5690475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5" creationId="{311A731D-9E1B-47A5-B8BE-9BC9AA75E67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6" creationId="{A7A79F20-9442-CA5D-70F8-A9CAFE4161B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7" creationId="{1B0BB6A8-B56D-8256-3D98-972E775B13C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8" creationId="{9BCB6A58-14A2-CC9A-7516-FF316CA3132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9" creationId="{C8DADDF0-AB26-2D87-1D26-896E0AA00DF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20" creationId="{A2202D16-ED94-F81E-E466-FC7893B5F12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21" creationId="{6C6059FA-7CFB-82F7-E1C9-12860BC902F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22" creationId="{27347C7F-2A1F-DCB8-5A6B-4FF3AF39173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23" creationId="{78363A9D-284B-A0B9-0563-DEBC8F5FF4D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24" creationId="{C0975B53-BD6F-0CBE-6753-DFE188F5385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25" creationId="{EEA6094D-DE5C-1AA8-A3F5-A8517351F32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26" creationId="{71F69598-822C-0862-2A5D-8272C85DE39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27" creationId="{3557E055-EFD3-48F6-015E-574BAB09332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28" creationId="{F171E8A1-E255-4930-3EDE-70FC39DDEAE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29" creationId="{F0858463-0F8C-8C83-833E-8B185B1ACA8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0" creationId="{79761B6D-2238-1DEA-ECCA-482DFAD9D6C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1" creationId="{FB5BB887-438B-C98F-A10D-2CF9023797E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2" creationId="{68D084E9-CCC2-0CE3-271A-815B13E109B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3" creationId="{BA1BC145-785F-C6F7-2440-16D1E6A7A78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4" creationId="{B762741C-744A-F5ED-BA21-BF143642BC2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5" creationId="{29EBF259-75E9-DB92-F26C-3D58003E1CB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6" creationId="{2269F363-E5D3-0D42-4BB9-7DA07F576E2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7" creationId="{0B121114-7DAA-CCB2-18E0-0FD41DEB85C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8" creationId="{05DF8F7C-FD67-DBDC-CE79-51A4B8F7320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9" creationId="{033745BA-342A-F228-4AF5-6B103101E6A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0" creationId="{74E47BA7-2EA5-E13F-BC7E-79E23FF7A11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1" creationId="{1414CDAA-125A-5311-25B5-89CF094C758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2" creationId="{40B9AAD6-E8AA-1DAC-565E-BFAEB61F285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3" creationId="{0CE0A3DE-AC88-76BF-0D89-DACE3A0DC66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4" creationId="{0EA87854-47E8-2107-7737-A4ECE4FB3E9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5" creationId="{008DBAE9-32A8-AA9E-7A46-120EC79BC8D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6" creationId="{9C30DB75-E5C0-6B17-E396-B03F000EA99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7" creationId="{FCBA358C-5CEE-60CC-7888-EB54DC6D6D0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8" creationId="{B48D6F04-0D8D-0648-4EB4-EC95831F68D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9" creationId="{9DFD7BEC-6C94-E878-7D1B-1350745F065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0" creationId="{C21C8592-B23C-B39F-64EA-AE57F48F01A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1" creationId="{1CFBD90D-E43F-1A48-7B61-52ABE5ABE7F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2" creationId="{E2E526AB-13CE-AACF-4762-9706E5DBDB5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3" creationId="{DBF7466E-B9B6-7177-AE22-7AB42B55A6D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4" creationId="{57317F79-7958-D850-234E-0379E096E9D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5" creationId="{223DAB15-1C2D-2CD0-20F7-7247FC9658E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6" creationId="{3D3F0DF2-A2F1-B23D-E36A-12ED8DE4208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7" creationId="{A027CDC2-7D25-0D26-D125-E9D64968414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8" creationId="{82708C9D-183B-5457-ADB8-98F950433AA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9" creationId="{1C285F24-5550-5833-A7FB-CF831B1DFB1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0" creationId="{E006897E-5844-774D-B967-B3EB6A3D354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1" creationId="{E6563D1D-D72A-1B61-5D22-02906C1510C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2" creationId="{AA531975-8F7C-137E-B1E1-164BAF2F351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3" creationId="{0E066787-46AC-58A5-D1E7-622CF23E966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92" creationId="{E4D94732-D90A-F49D-1BC2-37106C3A90B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93" creationId="{A34AA244-0137-CD1A-A382-57214C1786B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94" creationId="{C435250B-F519-C320-674D-579AA3A4B60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95" creationId="{003B8458-990C-2009-04D4-AAF5BEC45B0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96" creationId="{24D63CB4-F30C-9CD9-BE89-B0D1BE24851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97" creationId="{531EA87B-1F82-4D97-F3ED-DF4EFD56879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98" creationId="{E5FE5D34-819F-377E-238D-6057DF8FEF7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199" creationId="{F7F983CE-7707-5E77-51A6-539EB311A77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200" creationId="{377FF892-9242-6D2C-243E-9E1D972E89F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81" creationId="{2F6E1EFB-1C75-91D9-9351-EEAF2EAD923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82" creationId="{13AA5730-B85C-6157-E3AB-A004B6A7D6E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83" creationId="{115C2E5C-589F-DD2E-982A-DD8E7023677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84" creationId="{AAF25FBA-819A-EBF7-BEA9-87049C87A49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85" creationId="{603F902A-7E4D-5238-1273-3EDD00217E3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86" creationId="{61FA2B2C-0455-6FBE-6C1F-813E55AEB6E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87" creationId="{2B72050B-93CA-6084-FF4A-681E0F11B32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88" creationId="{0C238338-C3F4-4CF2-166E-4A4E49CAAE1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89" creationId="{4F5FDE4A-660C-8FA9-8858-EDE86AEC97A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90" creationId="{40E3D9D7-784D-4D88-F8D8-F525BCCB846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91" creationId="{08B06F1B-FC99-FF7F-783A-5F2D5D95A54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92" creationId="{9B3F36D2-1FF2-EACE-D928-2534B6F9200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93" creationId="{920EB539-373E-DAAC-C723-7C44043BDA8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94" creationId="{EE10718C-4A41-75B2-A094-C12C68E8760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95" creationId="{0002478D-EF84-79CD-0E59-AD28043B93C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96" creationId="{7155A09B-A3F8-0EB0-17C2-A39DF76FFB9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97" creationId="{2985E52C-7FB8-E91B-E56E-C9CD755C363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98" creationId="{D7EC41F1-3252-78E0-FD41-7ABCB7215DD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399" creationId="{A1D05846-90A7-5C26-030F-17ACF48F5E1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00" creationId="{F609969E-B6FB-1284-F16C-F795558B45A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01" creationId="{EBC90127-E555-753A-36DF-7B6E4304F34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02" creationId="{C235DB5C-C68F-65D2-0A37-1A728C60FFD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03" creationId="{DD6041E5-D45C-67E4-243D-C84B4945CA9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04" creationId="{D06A5254-3579-C24D-55AB-5D2D3556071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05" creationId="{796669C4-EBE3-9FAA-D123-DBE4C49F612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06" creationId="{3AD1E6F9-6832-9011-2ABA-D1F29F9870B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07" creationId="{C622A3F8-8606-B306-8444-DEE7FEACF35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08" creationId="{6F0E1DD4-7F1B-F298-C4A6-6B9B743107B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09" creationId="{C7259203-EAE5-EC95-AEBE-F4A7BFCD31D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10" creationId="{2D27E861-EB03-AE24-F22E-C1E35AB6DDA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11" creationId="{0BDDD956-8E5D-DCFE-15EA-298034C3DB1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12" creationId="{94DA7BC1-4229-1031-7B96-87156A1B6CD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13" creationId="{497D79C3-5598-C349-9D35-64757250DB1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14" creationId="{A1410958-07E3-8F70-1965-325FB6C0064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15" creationId="{F92F20A4-4225-049D-64E8-6A05FA7937C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16" creationId="{2FAE7929-E1D1-48C0-386C-B6278030964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17" creationId="{34468D13-7769-FB33-BFA0-BD5691E68D4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18" creationId="{59AF5B8F-EC43-20C0-F867-B8989A58061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19" creationId="{FA29A723-C72A-F57F-5973-CFAC5306527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20" creationId="{84ABE30A-9107-FC47-71EB-F42169EF27A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21" creationId="{2BF2DB31-7DFE-B307-1135-E4EBA533CB3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22" creationId="{AA942D3B-53F4-B681-FA6C-F0F04290815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23" creationId="{9BA73FFB-FF7E-7E32-2720-98C90B11CBA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24" creationId="{ED186D39-2918-BDF5-C3E2-BC367B87F0E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25" creationId="{A8B9C705-78A7-37DB-0ACD-DA259B5265C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26" creationId="{CE94711D-7E03-3A58-F8C0-4788666B9CF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27" creationId="{C8BAB020-DCED-D694-E7F4-6DEE0C948BF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28" creationId="{95D13B12-FABD-F2BA-5E22-15090F67FFB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29" creationId="{D3991664-46E0-7975-5740-0CF7F905739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30" creationId="{164D0923-EC93-8A40-25EB-5804A0AACE2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31" creationId="{86EEDA70-F50C-C787-DE3F-9D3E21999F5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32" creationId="{1C05F24B-99BA-D7D9-5E42-3BC59C350F3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33" creationId="{01E0A906-6741-3929-D152-D04FFDDC32A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34" creationId="{3CD61DBA-C98B-423E-BFD1-3ED2B9C8AEB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35" creationId="{87455871-9BC9-8C37-A746-4224D16C733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36" creationId="{7B2E2665-67A0-2FFE-BBAF-3C28C43F929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37" creationId="{D58651EA-85D8-DBA9-6DB5-A223184753A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38" creationId="{A6C766AD-75CC-4292-043B-A050F214164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39" creationId="{05CFA358-F8B4-BD5A-17B4-ED160F04670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40" creationId="{F3D4454D-666D-B53D-A781-AC1AE185778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41" creationId="{DD207092-95E6-ABA8-EA8B-2810A8F58DC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42" creationId="{F3685E0D-097E-6228-06AF-06AE04E4161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43" creationId="{3C3B462D-9FE0-9461-B778-7849389F299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44" creationId="{C434EFDF-14A1-A1A7-89EA-A58896F8F80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45" creationId="{C41AAAFD-039F-A012-A49D-21C5A6C7A6B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46" creationId="{A843C33E-A58A-A5D4-D0FE-C3548B20384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47" creationId="{041B2F8A-EFCE-2DE1-F7E1-EE793D87669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48" creationId="{F8D73670-F094-3218-05A3-3DB8D0398D2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49" creationId="{ACBBDFFD-1FEA-9CA5-77EC-9AE4CB5A0F3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50" creationId="{ABA42828-F8C9-8043-4E27-ADC9D7AB7BD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51" creationId="{201D69D1-FBC5-8FF2-21B5-B32A1F9E81A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52" creationId="{B6EF9649-0954-701B-81C9-4CFDE9727B4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53" creationId="{F2683993-64B4-5046-0C43-46C9A5BD4C8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54" creationId="{338EAF05-2C8F-693F-D573-8A312DF9FE0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55" creationId="{F8FEABEE-1E1E-B5F8-850C-4364BC0FA73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56" creationId="{CC630665-B1DB-3E05-EA99-72AD6EC9DD2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57" creationId="{53EA9518-B8CE-DB9D-829F-2B07D73E51B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58" creationId="{4FF93E32-D544-712A-82FC-0FEA2E50AF5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59" creationId="{2ABF32F5-CF72-391E-43A4-3CA5415E1D2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60" creationId="{D370868F-0A67-25EE-F396-3968322887B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61" creationId="{DA76D232-49C7-0C3E-556C-FA65D106FF0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62" creationId="{DE779B90-6E75-62C7-DE68-06C91EB55A9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63" creationId="{34A29C23-219F-25D2-80DE-80A89F055FA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64" creationId="{26753CAE-E1ED-E4B1-A7CD-7B6A44A5244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65" creationId="{5D57DEB1-A6B8-DDA3-F6B1-00B58298619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66" creationId="{432FCED4-742D-56F4-7C95-56BD553CB2C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67" creationId="{66DCC42B-DAC5-30D4-05DB-0C28925DA55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68" creationId="{BFF3F9C7-4AED-CA5B-79F7-7AF13F4EEEE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69" creationId="{C7A71D71-0007-D2A5-635F-5FE5D02C600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70" creationId="{43BC14BC-8068-1B6E-5AF4-F625EB970B7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71" creationId="{63271999-5663-ACA0-C0BE-BF334744C00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72" creationId="{957B97B6-46B3-10F4-2B86-0EF59617AB7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73" creationId="{F95D617A-3196-6375-4B6E-98831093264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74" creationId="{A01DA66A-95F4-7135-1642-3B3D858294C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75" creationId="{8CC1C1F7-7229-A69C-6F2B-DB9FD1D86DD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76" creationId="{B3619C27-C039-1F06-6EB1-DE6E605A296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77" creationId="{93D68F90-77CE-FEFA-C36B-21EFBC69B28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78" creationId="{44375D60-7CE6-9908-D34F-F2AF25F7649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79" creationId="{7FF278F6-026C-682B-50FE-7C55817F31A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80" creationId="{8AFB793F-85CB-D72D-A705-043D4508136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81" creationId="{8F26BF4E-101F-7477-381F-507BF71CD21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82" creationId="{1D935078-D262-D328-6378-46AD780AE9D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83" creationId="{2305E579-1CBC-CE71-C875-723C7A06B50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84" creationId="{0179A942-2CB6-3DB1-0F34-48C42C9B2C3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85" creationId="{2E9D34F4-C8E0-EA44-7B54-7633941AB01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86" creationId="{C5395117-A437-15B1-19F1-DA120114F51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87" creationId="{7669D986-20AB-BDF0-74E5-71A94F83FE7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88" creationId="{99BEB6C5-A3CE-1205-EAEC-F10A211129E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89" creationId="{9546B5AF-309A-F09A-E742-26466F7D97E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90" creationId="{70906CAE-B5E5-7AFD-2CD5-5B234D70BA7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91" creationId="{DF9111D5-7990-35CF-C0D0-517880CAB3A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92" creationId="{41BCA71C-FD9F-DACF-32E4-1FD490838EA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93" creationId="{3B9780F2-DF6D-D0B3-B231-61D670E2DBD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94" creationId="{62E16A0C-1BB3-A347-5FC8-79E65DDC715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96" creationId="{0A1AC096-663F-8A28-FDFA-06B2B9B6F7A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97" creationId="{6D22CB75-DE6F-D209-6E9B-6E520DF917E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98" creationId="{96411483-98BC-1D2E-83FE-ECCEC9D006C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499" creationId="{F268CFED-C571-84E9-8000-E0BB6994CC5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00" creationId="{F19E845E-95DB-D56B-4DA6-5D8BA0677DD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01" creationId="{D30477A5-C1FC-C0D9-5FB7-F4116FE4350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02" creationId="{48B877D1-2238-4745-6901-078B63DBE84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03" creationId="{CBE7E219-252E-B88B-7ABA-BDDA3CD8241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04" creationId="{CCD3823A-339D-9F06-C649-FA0477C1067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05" creationId="{01D9EBC2-6796-C972-3F78-54E6C11029E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06" creationId="{8A3C9D9E-D9B2-C863-3128-E132513E0C8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07" creationId="{68AD02B5-E544-049B-D475-0C75A27181C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08" creationId="{5677A61C-D043-DBCF-F228-7B47A39BD58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09" creationId="{CCF4C555-E398-3344-37DF-B394D325CAE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10" creationId="{DDAAA5D0-632F-7F1E-BCCB-A03A722051B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11" creationId="{917EC512-2F75-2749-886E-84ABF87F7BE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12" creationId="{16E8D28E-598D-48F1-71E4-2C94AAC162D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13" creationId="{438C892F-B8C3-1BA6-502A-07F115B294E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14" creationId="{D231E7DC-C68F-7D23-7B3D-669E5286B23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15" creationId="{42CB85B2-D9D0-D616-64AF-69771F68E2F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16" creationId="{69D87700-3350-84C4-EBFF-EB2D48AEDC7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17" creationId="{4BE1A8A8-E139-91D0-7B12-3A06B0F1977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18" creationId="{CA1C7A14-C178-DE8E-68C2-B6B8497C614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19" creationId="{29F0DAFF-3C80-BBC7-B192-143A4224785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20" creationId="{3A8777D2-74AA-7ABE-5E8D-A8543D19DC4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21" creationId="{C7BF19B0-243B-0030-789C-CC77E0A4926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22" creationId="{38A69939-BE4F-1A76-0ED9-1330052D351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23" creationId="{9C09FC82-81F9-89E1-378D-2F9C934859D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24" creationId="{BE2FF54F-AC9F-E703-6D4F-0D4572BBB48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25" creationId="{4718BEBE-A0E9-9FB4-1A13-0CA53A47554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26" creationId="{BB84D4DB-7BA2-F4A9-AA5F-ACA89DC7BEF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27" creationId="{4EBA5BAF-0A67-88DD-DE17-EC69A549DE0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28" creationId="{828592D7-C17F-E45B-757B-4720B531068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29" creationId="{69785E2E-670E-0FE9-42A1-FFF42E3294C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30" creationId="{26A4CA54-7B15-041A-10CA-58924871F15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31" creationId="{2460C1C3-4201-F1D2-2B44-B8601E1BA80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32" creationId="{399A2CF4-A499-832F-80D7-002081C2012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33" creationId="{5D084DBD-21F4-7667-3C33-6F525436B85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34" creationId="{C45CE446-83E5-DCF0-1DE6-FE49FDC5C86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35" creationId="{7820DB44-1B45-FB5A-86E7-1B27EDED8DC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36" creationId="{D8719E0B-C312-C0F1-6619-B1D95E77419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37" creationId="{0CC525E4-AA59-CE9A-482C-A7AA339AEAB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38" creationId="{93318AB0-A867-8978-E81C-01394C65784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39" creationId="{1B5E2FD4-46B3-6137-A42A-3C3299B3A4A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40" creationId="{ECC7F925-5513-EBBE-3FCA-6A4F8AF3918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41" creationId="{8090C2D6-CC6A-F7F3-4779-DA86FF32673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42" creationId="{6346CA38-84E2-143E-9A8E-C8F608065D7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43" creationId="{2583679D-CE4C-3267-A87F-F6034C45090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44" creationId="{D6F235E5-106E-7537-8A45-B5AFB352A1D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45" creationId="{0AEDC7A0-D920-2E52-C58C-08426DFE4A1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46" creationId="{79514CF5-9FCB-DD4F-476B-1F722309A84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47" creationId="{284560AD-53F8-1EEB-3277-83F466C67AA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48" creationId="{33A2E269-2EF5-2486-16EF-C1A5E35D7CC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49" creationId="{3C03D2D7-7C26-2126-9FE2-72A10A32603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50" creationId="{DDD7FFB6-D288-9756-A2C2-EDA1630BFC9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51" creationId="{071959EB-6225-2C4B-B372-F2D2E99A830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52" creationId="{746B752F-DE4E-002C-4FDC-EC2724C5739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53" creationId="{E801644E-016D-C1A2-F8CB-D482DF747CB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54" creationId="{E2B42806-91D1-D10E-17F3-6D73FFDF0F6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55" creationId="{B1812868-C8E6-9720-B159-E142B897D17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56" creationId="{1A8955CF-CCF6-1F51-8F77-46C40D7CF18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57" creationId="{5CA8A837-3AD2-5F6C-CD9B-B2C0B3C62F6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58" creationId="{ED4ED175-E6A6-F59C-D58A-8B9294F3E5C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59" creationId="{8063B465-61BF-F088-5161-1DB8087C116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60" creationId="{A2847193-C595-AA59-1BB1-AEAC4CE1448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61" creationId="{EE2C7521-0889-E6AE-DC4D-92D3BF1F808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62" creationId="{8E31CE21-6633-B294-F312-9149BD54475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63" creationId="{41070FEA-11C4-82EC-CF03-5E247F99907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64" creationId="{03EBE307-6585-3733-6791-7CE0BA89CF4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65" creationId="{8084B716-65D7-EDD2-4D52-29138D79670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66" creationId="{48C4FB49-29AF-5FAD-C6EB-40793BEAB64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67" creationId="{286CD9FF-EC66-8C5D-C666-4CA52118D67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68" creationId="{4DD566BF-2A5B-D23C-8E07-809130F4539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69" creationId="{3FAA7B6C-0B2D-11B4-1AEB-7CE3306E2ED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70" creationId="{E7C3AC35-4773-71FC-7D04-16781AD22FA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71" creationId="{A35C1D58-586B-38AA-5DEE-06C931A3DF0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72" creationId="{D0A899EF-04B8-E1B4-95BB-931B7402DFA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73" creationId="{821BF221-F288-739A-B57F-CA095F4105A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74" creationId="{83C40C47-79DA-F6BC-5E8C-842FF95085F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75" creationId="{E67F9C06-06E7-4B6D-ECC6-B282413902B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76" creationId="{E596F651-6222-010C-B7F6-F0DCBC32EE5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77" creationId="{3A24FEFB-7353-CEBA-1951-4F17BF867B9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78" creationId="{1E4B699C-13A7-0A52-034F-42720A97778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79" creationId="{DA220770-048D-1C58-6DAE-6118C79A3EE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80" creationId="{FC40815C-D18B-295F-395A-267333291C3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81" creationId="{4370C930-FF70-A3D1-11A3-4685611EB54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82" creationId="{74D5106E-049F-6E02-877A-A5D64C4E2FE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83" creationId="{FFE19BA3-EDE4-4840-CAC6-87A72EBCA2A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84" creationId="{896A3476-86DC-D83B-B123-6A15187B9D7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85" creationId="{16285F9F-5F51-8CB4-8CAC-BE7BBEEEADA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86" creationId="{7A9E4773-036C-65A9-BF31-9114C0001B9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87" creationId="{1F914334-9B57-D019-25BB-D345F267521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88" creationId="{B876A081-4479-11B6-FAE2-8544E1476F6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89" creationId="{E4C70012-5E77-727B-D11F-55F58EB16F8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90" creationId="{5784CDA7-D64D-867F-4396-9701ABF1479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91" creationId="{BEECF7E6-3AF3-5C81-B051-2CE0E464C6A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92" creationId="{0EC17292-56BF-3273-4EA0-FFA94FE011C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93" creationId="{F85C6425-9184-6EFF-7AA9-007D3093FAD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94" creationId="{7C357A84-CA7B-8E2D-1BBB-15CEDAFB789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95" creationId="{8B964ACA-5617-17DA-9E4C-54C6D35083F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96" creationId="{9A4EA9B9-0C06-299E-D837-E1A69292EA1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97" creationId="{DB642D21-6184-D8A0-0E19-43204F4B316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98" creationId="{06DE5749-7FF0-12DD-7FC3-66FD45E99BF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599" creationId="{71E02FD1-E6B5-3AE2-F33B-21AE9460C2D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00" creationId="{B501A4D2-796C-051E-09C7-F4A84DFD8EC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01" creationId="{E09442B0-B615-6F54-9B0B-0B0EA82D496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02" creationId="{BC3E328A-8A94-1351-6E61-1D19800C352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03" creationId="{A7B35C43-A1FE-0601-6760-27472AD9AA1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04" creationId="{F4952343-3BBE-E2C7-45DB-73D97D9AB14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05" creationId="{1C2D9921-E80E-05A7-2E9D-405E865D33F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06" creationId="{D308F3E5-B5C1-7EBB-D0A0-15E086CEFC3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07" creationId="{A1B0FD96-E56D-E3F7-8403-B34D09A72BF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08" creationId="{8F81F4C2-94B1-8FCB-1FB8-0174EA378DA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09" creationId="{AAD83D83-B343-80F9-F3F9-C37A71C69CC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10" creationId="{80607C55-3107-D0F8-F528-5203ED4FE42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11" creationId="{8EA77D68-AC2A-30B2-31FC-F78F80C5809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12" creationId="{13379874-1D07-C097-E002-D98F57E4A6A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13" creationId="{45710767-CA24-C69A-55A3-194CE8C38BF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14" creationId="{43EBE0B5-0FD3-38FE-FEDB-3DACEC0B132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15" creationId="{3C3C9DF9-8BD3-9CD6-629D-9189680FF61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16" creationId="{F255325B-CE3B-8E2C-B6CD-F63E9C69B2B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17" creationId="{DA8E142E-6AE9-BC61-6D34-4DEB13CFDDD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18" creationId="{EF0508AE-6824-478E-9510-584D0476EEE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19" creationId="{5A8C02D6-9D96-6128-EF0A-E1CD01A00CF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20" creationId="{F0DF0428-A96D-8612-4D5F-22F239AF644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21" creationId="{EE70A6C3-173C-B234-1623-31EE64A577C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22" creationId="{E3A4094D-97A7-8831-1C5C-3EFEB35017F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23" creationId="{2BC0FF61-6297-4B0B-323C-AAD15E1F20A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24" creationId="{AEF22221-77E9-C7BF-CEBC-D1B93F1A1A0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25" creationId="{B8FE6DD0-4EC7-0A83-C32F-00E9415F241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26" creationId="{286524D2-3C04-7AB3-84AA-988F851E361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27" creationId="{B0273E18-FF4A-2A07-DA85-3FB41874593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28" creationId="{C07312E0-0AC7-B80A-15D1-4C22F0403F0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29" creationId="{B56EBCCF-81F9-A836-EAE5-01693F4FF66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30" creationId="{FABAEB53-092B-9725-20A4-D5077A7F262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31" creationId="{010FC29C-FD6C-DDD8-686E-375E01241F4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32" creationId="{F56D5FB3-B186-42F1-7551-4BC34218018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33" creationId="{6B04256C-F31D-C65F-56C0-BE1B7DF6A19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34" creationId="{9FB8FB15-DD74-D597-9A67-5D6D0667042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35" creationId="{448BCCDB-5C2B-57EC-0F67-F853C82C6D4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36" creationId="{FC567948-92F7-DF06-B48A-079B8645222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37" creationId="{390E2972-A840-232B-BBF5-E27ED6F85C2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38" creationId="{75C12951-F89A-AEF9-8FEA-CFEE3FBDA02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39" creationId="{F098782B-22BF-3C84-E45E-3FC846417E3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40" creationId="{7C682E1A-0403-84A5-87A7-E6388036DCB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41" creationId="{DB45151E-45C5-AD3D-85A7-8B3140FD1EB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42" creationId="{0E5EBF2C-9CAE-3DBA-26B6-B7D8870509E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43" creationId="{2193FF86-E1F0-B613-06E3-6A66924C7AC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44" creationId="{B9A4FE4B-B3A9-814D-3FBD-7784017235D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45" creationId="{3ACE2B15-577F-1938-7CAA-909E454F94E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46" creationId="{D01C13D0-924C-2800-1951-08CFF055FEB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47" creationId="{9AF24D92-EB1B-AD5A-D439-474B1AFCDE6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48" creationId="{E31F931F-06FC-9E8B-261B-C20FD3A0056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49" creationId="{245C90B6-4696-7A76-573B-59D5EAA667B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50" creationId="{F678F7D7-A81E-1427-2159-0EEEFCEEC7F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51" creationId="{97CDEE08-2640-0C49-5AC3-9B04CFB0005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52" creationId="{42883F4C-FBC2-E6F2-9DEA-76C0E2C3B9E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53" creationId="{071199AA-6FF4-9FE2-8054-DF090CF9358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54" creationId="{F7E848E9-3C40-67E8-F1AC-93B955880EB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55" creationId="{BE51C392-BED8-14C5-6F58-8833271F43C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56" creationId="{89BCB9FA-39CD-3C58-7DC6-D13F4B875E5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57" creationId="{D96B5E2A-112B-3B4D-A5E1-83A41096364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58" creationId="{2E5232EA-0377-E153-2734-45959076F65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59" creationId="{2D9D7C1F-93AC-3850-F77A-836A9C7617B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60" creationId="{805EA1AF-7C24-62C1-7968-7713B917701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61" creationId="{092CD653-AE25-CA63-D947-C7B0D29CA8D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62" creationId="{8004C7BB-EA52-50EC-2F5A-3840EEAF0E0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63" creationId="{253DF6CC-7BDD-AD9A-048D-3AF48A8890D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64" creationId="{D71DEFBF-FA29-E02D-6857-A83E1B00AEF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65" creationId="{8237D4E5-658B-581F-4643-FD203729AEA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66" creationId="{F3DB97C9-0FEB-B96F-9883-D2076D6D930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67" creationId="{03688FAC-3374-C656-33C0-A20B946B94D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68" creationId="{2D841173-4423-A43D-F5C3-DCDF9AA86E0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69" creationId="{8B18983C-E781-9041-7C55-4256D4E3D92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70" creationId="{2574D88C-E435-5B91-88DB-EA8CF9DE81F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71" creationId="{FA5CB8AE-58E5-134D-B694-4BE2AEA3804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72" creationId="{99B7F72B-0786-565F-B7D8-49C372E6FC6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73" creationId="{2912C9A1-6548-1DF3-BCCF-7B4F291347C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74" creationId="{9B399D73-2A71-F3DF-331D-1BEAB345B0A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77" creationId="{B88F1355-8968-2971-938A-3CCD590F8E1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78" creationId="{AF8B8619-38FC-023F-ABDA-5049987BBB2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79" creationId="{90756F0E-40B1-EAB6-AAA4-6F816EF1ADF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80" creationId="{32E1BBEF-0136-3DD0-D77B-FC3168C2C17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81" creationId="{7CE5AFB6-614D-DF39-9B7A-C9AC0035391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82" creationId="{FFFB0B68-4152-D17D-E0C9-67B141096E4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83" creationId="{C54F8D65-8EE3-D82A-86C8-DC9C171A982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84" creationId="{F39ABD66-A685-E188-D48C-BDD50068151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85" creationId="{A6BFDCD1-63A6-8F2A-624A-3B929DE8943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86" creationId="{BBB8EA2D-D826-5958-5FF4-AAD468310BD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87" creationId="{03DAF034-56C2-9DF2-0FD5-91C4D19688F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88" creationId="{8BEBE4A1-140A-DCB7-820F-DC669E205E8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89" creationId="{69CAFEC4-327B-6B65-9AC1-065246FC74B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90" creationId="{C6B98681-5A3B-02F5-6D60-88CD0421330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91" creationId="{A8E777B4-1AD1-704B-7807-2B80592C1D4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92" creationId="{FD207FF5-6E6B-909E-A004-4037C289127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93" creationId="{B371F75B-4B95-3002-718A-8AD5420C8A2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94" creationId="{8AC4BD26-3B37-1A63-3862-03AF6280BD5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95" creationId="{D0C37F09-5D03-17D9-3671-FE5A701930A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96" creationId="{59F0727B-AF33-D8F0-41A0-FBBED6E7AA0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97" creationId="{A50FC4F4-2C32-618F-8908-9F1B3978465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98" creationId="{63EB7CED-1AE7-ECB7-4252-DC33A48E6FD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699" creationId="{2728EB85-E5BC-2AD8-1821-ECD2139C086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00" creationId="{BA34EB52-BE63-F481-6B21-90319902E2D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01" creationId="{75345C18-94DC-D5B2-F9BC-451CD14B9AD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02" creationId="{3E57D8F9-D7B0-FB1C-7BCF-8AE7D44A1C6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03" creationId="{3563C958-CA26-FEF5-BA1C-15CA95EA2ED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04" creationId="{BE793EE9-9C0F-14CF-C2E8-2077AA2E100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05" creationId="{850AB5A7-F744-FB6B-757F-6C9092FD20B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06" creationId="{D1D2F2D4-7BFC-8DFF-8816-CCA6128D1CF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07" creationId="{F2A26106-A67C-504B-0F34-EF500D61887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08" creationId="{5D579404-8F1D-94AA-F902-33D8AE68755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09" creationId="{B9D23A10-67CD-F92A-8F72-77767EAB2D5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10" creationId="{4CF1F4F9-8F78-1A6A-39C7-C0E76EA45E8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11" creationId="{04F4E74C-37C9-9470-B415-985DBC64E2B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12" creationId="{B11778DE-B267-9CE0-D2DD-C09F0FD4B00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13" creationId="{E22E6FB2-3172-565E-11C6-1ED026C4836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14" creationId="{46FD9D32-06CC-1643-870C-E5E7B981EDC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15" creationId="{0D068ABA-9E45-183B-5DA6-83235F18F90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16" creationId="{D26F97BB-24FC-5FE1-C182-3CE760EA46F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17" creationId="{79BC6BE4-B026-29BB-C9A5-A87B5826A19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18" creationId="{26180075-16D4-7B20-2786-3AE1D94989E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19" creationId="{DBA83B21-7D58-02CB-7BB5-1679FB75BEE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20" creationId="{2DAF00DE-9898-8CDA-F539-B3A50CFA7B9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21" creationId="{C0321091-F19A-0866-509A-37D2FBC7CD2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22" creationId="{187D8429-562E-18A1-7C44-8B3908EA068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23" creationId="{F3CABB54-15F2-88D1-4982-B7205843A96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24" creationId="{FAEBA011-B9E0-659E-0C15-81AA508BE1F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25" creationId="{C2581DCB-6791-64DD-F765-896A75D358B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26" creationId="{22D4D448-FA3A-5B81-E61E-5E12CADBC47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27" creationId="{6DF0584C-7E0A-D590-46AE-111B6045964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28" creationId="{0DAE39D4-C696-6CC4-D304-9753F203EB1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29" creationId="{F501A331-ABC6-4E09-65DA-3D512690E39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30" creationId="{620B4089-51DF-712D-4090-9D7A75F7024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31" creationId="{00E6CE2D-75DE-42BB-55AC-4BCC9A9600E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32" creationId="{03B67C03-6D48-CBC5-5BEA-49B73609E94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33" creationId="{926765A4-F0E7-9486-945E-921DFCD3D4A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34" creationId="{56633D5A-7A99-C722-2DA7-1C2641C1430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35" creationId="{ACE78347-9A3A-551D-9408-E6370FAD8AC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36" creationId="{BF250EDB-6300-B9D0-69BA-975397BC0BE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37" creationId="{710107EB-A0C2-5239-03FE-261A0176347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38" creationId="{CD4A5AD1-8548-FDA5-EAE5-63C827FBE42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39" creationId="{43A476C5-B561-43F6-D3AB-511E579CCEC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40" creationId="{D5BC9F06-2DA9-F3B1-9C9D-B32335E1696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41" creationId="{77965046-0E8D-98BA-9337-3A8F5A4C488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42" creationId="{727876A3-47C9-720B-7EE7-AC0666F60AB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43" creationId="{8AF16844-4C2D-D6CD-0F2A-727033318AF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44" creationId="{59433214-351A-2A03-4D8F-23EF44791FC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45" creationId="{115D21D0-2F7D-A3F7-D158-FD0B559122E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46" creationId="{C1A6DA4E-4EFE-9D4D-15C7-1233FEB4CFE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47" creationId="{A08F8A9F-6D38-4F2E-7749-511F945AD56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48" creationId="{D972E583-AE34-12DB-6820-3DF6A71242E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49" creationId="{4BD866B6-6DB9-1DCC-8C0B-88991AC8647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50" creationId="{558CB607-F088-B2B6-D659-5F5C8833197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51" creationId="{A3E86A49-1440-656C-ECCB-1495DE47AF0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52" creationId="{248F7229-9F01-1ABC-6861-DCD76C99F19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53" creationId="{C080610C-9F1F-BD7E-99E1-0EC9DD63F87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54" creationId="{0B9BE3D3-0486-8443-39F6-57566F6314F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55" creationId="{37062FD4-FC29-5DC9-41DF-6151BEC3A78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56" creationId="{8A6C3854-4737-E5D1-C5F3-03F8642C063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57" creationId="{B31C1068-3E6D-7E72-775F-46F26A29C25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58" creationId="{C7C9AD4C-D57B-46A0-153D-3595DC005C0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59" creationId="{97976C88-6BBC-1888-20A0-B02287E16B0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60" creationId="{81AE4CB6-80E5-58BC-5852-FBE0E70062D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61" creationId="{080FA5DF-06E1-20C7-90F5-F7329D9CA84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62" creationId="{231B9E1F-3A85-3DCE-786F-28C4045DEF1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63" creationId="{0069F3DA-8BE4-8023-EFA9-EA7D55DCEB8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64" creationId="{E0138BCA-59A6-61F8-242D-42EFFF88F41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65" creationId="{D697DEF3-3CDE-07E4-AD5F-5FC7C7BFA9F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66" creationId="{7E4C0865-5767-0457-060B-FC8E6D2DBE2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67" creationId="{36BE249C-F332-B546-8827-7CCAB434DA0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68" creationId="{30ACACDA-F3A6-1527-1A0E-1CD0BE7EC1A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69" creationId="{F5998CC8-5C87-FC01-B12A-7FD3CE903C7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70" creationId="{0EF1865F-71D4-23F1-8140-4C9659C700C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71" creationId="{A807126D-772F-3D31-1BB7-1AB37C2524F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72" creationId="{5FA056ED-6B9F-194A-0869-EEFC821A1D5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73" creationId="{B6D7F7EF-E971-B7BF-302A-0894C8EA65C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74" creationId="{E1941B8D-2B60-0B1C-7F3C-BFB61377611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75" creationId="{53D11584-59E3-3C28-0DE9-17D40D1CFA5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76" creationId="{D960A0A6-81D6-0BEE-31A0-4A51582BA56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77" creationId="{D8146374-1885-26CD-F567-A3F52EC5466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78" creationId="{5FAE5ACB-E75C-6D97-082E-5F71A6E995E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79" creationId="{42DCF8BC-9BF0-6DF2-D0AD-6DE8B589A1B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80" creationId="{7133B39A-8C4F-8D18-6869-8889486F141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81" creationId="{F6F13F7C-4934-CC8A-7C6B-C79E1472F2D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82" creationId="{DEAE738A-7ABB-203A-4A90-3FEA46AD10B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83" creationId="{5065C724-781D-1AB7-8C5C-41414ED203F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84" creationId="{691747F3-B289-2414-B4A4-426F76635EA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85" creationId="{DAEEB671-B3D4-8902-378F-AEC0315C535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86" creationId="{56A6995C-ED46-7E69-8E32-7A2844551A2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87" creationId="{7BC1266F-E290-551C-9D83-6134DBD5773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88" creationId="{8C66B0F6-F8A2-4C28-B571-5BEAAA3B9CC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89" creationId="{F35619C0-C4FE-6344-D58B-6A3FDC3F1B5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90" creationId="{6EBD1B5B-B93C-D621-2A37-539FE7C2819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91" creationId="{C662705D-FCA6-3029-9BC0-E6C870B4AA0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92" creationId="{CA82EC4E-192F-B2FD-52CA-C51708A4A8B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93" creationId="{2A638D58-4135-FD0A-E8C3-0BF91615909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94" creationId="{26AE7F32-E238-B49A-B826-DED746EE513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95" creationId="{2121AEA3-9322-E76E-A2D6-0BEE358369D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96" creationId="{75967290-6580-CF80-5990-57B00FC3F41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97" creationId="{52DA6B51-96E3-46DC-E959-C50EC090A6C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98" creationId="{56F172A9-C69C-CA73-040B-A8C476F697E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799" creationId="{F23279B7-244A-2B95-4CC2-F1F2A2D4EBB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00" creationId="{B5EEE5AE-11F6-54F9-A07F-9CA1E53FC39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01" creationId="{88BEA6AB-9A4D-4281-5B6E-C2F3B022ECF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02" creationId="{5F638D51-1F20-BFD9-554C-53EE9DEAE17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03" creationId="{EBB7E5FF-A21F-866E-FE24-9D755F7B91D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04" creationId="{E58C4382-6A8D-DF5D-AB19-70DE9E40CF6B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05" creationId="{3260C190-E5C8-AC66-8A07-37FF3D4C785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06" creationId="{8C3B4FE7-FBFA-39E9-FA99-91B6F99DCA5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07" creationId="{819392B4-4005-4179-2C2B-1D373D27C9B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08" creationId="{64629AD9-7258-7B82-D894-A0A41FF56B0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09" creationId="{DC7545A0-1786-5AE2-B394-0F1C46B7D0E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10" creationId="{919DA4B8-2BB9-EBA4-6CC5-796D754572F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11" creationId="{F67BC187-91A4-C37D-94C7-C5454DE6760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12" creationId="{AA220162-5338-B33F-45B7-BFBFF68CA8A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13" creationId="{D2C743A9-033E-9992-F33D-C0ADB3A2E10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14" creationId="{72D1A573-E178-9B90-D386-89E48F52434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15" creationId="{04079C74-FBFC-D34A-0712-EAA023E81194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16" creationId="{B030C5F9-448F-1F82-1AD7-F3485343CBC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17" creationId="{D01A6395-FD52-A509-B115-A16E71FA4A5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18" creationId="{4EA76D03-BFDF-41C5-1989-DCFC2D023FC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19" creationId="{BE793D8F-EF41-D644-D6C9-F23F70BDE79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20" creationId="{0BB6E67A-AA86-AE1C-CED4-E502F13E098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21" creationId="{BC619BAB-1DDA-78D1-04BC-C704FB80D49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22" creationId="{5B196E90-EDD1-3FCC-7AB6-9BB71521753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23" creationId="{1A792B7E-2409-8571-8584-AD08CEC3C44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24" creationId="{14109A23-61FD-A952-534C-1B0AD9B211B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25" creationId="{3ED184D1-4D8F-139B-041E-4245600F9E7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26" creationId="{E9AC30E8-03DA-097A-7AF8-3C784228EF8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27" creationId="{F9AA382C-3962-FB9A-C7B6-0C80CF28605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28" creationId="{7296276D-8C9C-3BB6-EB91-035C6C58DBF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29" creationId="{60C807A3-47C9-2538-2902-1F4F206DBB1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30" creationId="{396E8551-A97C-49C6-BA34-3AC3BDCD4CF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31" creationId="{E3337760-A907-7822-4A03-9620CBFB1623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32" creationId="{D2DE0A4E-9DF7-844F-F78C-8BD7F2B0C73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33" creationId="{5B4F7308-7313-551C-7C5E-13767E1209B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34" creationId="{AB506511-5012-928A-8DBB-636CF80A167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35" creationId="{B8BFC01D-5103-B2C2-FB03-FCAD7BDF64C8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36" creationId="{7BA81877-2FEA-2604-3416-547786946B4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37" creationId="{1BE79655-393E-9DDD-CDA1-31F6A6F1576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38" creationId="{3148D08F-33C4-8203-23A0-551B7FF4329C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39" creationId="{321B20BC-8D6C-570C-D7A6-F521AE6057C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40" creationId="{2013DB94-C30A-BBD3-E66B-6F1238D2A63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41" creationId="{A31DF026-763F-F81B-EB36-6D44496BD267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42" creationId="{ECA067DF-BA7E-FEAB-D5A7-D6B20C8D65B0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43" creationId="{74221C48-ACFC-364D-70C7-09398C56449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44" creationId="{0EDDF820-667A-A6AA-FF8E-9FEA00FA5C02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45" creationId="{79AFC1EB-5D05-A70E-02C6-61C37A05CCB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46" creationId="{4DA46F3B-2F46-3CB2-E8D8-65D798461A66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47" creationId="{A944F3B1-EBB4-744E-D76C-A2D2185CF93D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48" creationId="{BAA8571B-801E-2FD1-130A-0D91512C729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49" creationId="{45B1BF21-240E-B025-76E6-63510827A0D1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50" creationId="{C6974999-7A86-6857-AFD0-F778B709B9CA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51" creationId="{5F74AA7B-8601-29E5-8F4E-80E754D16FFF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52" creationId="{E4DF2003-500B-85ED-6317-B22477449B5E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53" creationId="{87823FD7-76ED-D9B0-40B0-C46987728835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54" creationId="{5D57BC8A-79EF-5A66-1ED1-9BEE216AB2E9}"/>
          </ac:spMkLst>
        </pc:spChg>
        <pc:spChg chg="mod">
          <ac:chgData name="Uros Kuzmanov" userId="2fc56db4-bb5f-4672-85dd-0e49a4dda746" providerId="ADAL" clId="{E40B8F80-715B-4357-B498-E9B30B23DA7B}" dt="2023-02-23T19:53:22.102" v="21" actId="692"/>
          <ac:spMkLst>
            <pc:docMk/>
            <pc:sldMk cId="4107560495" sldId="284"/>
            <ac:spMk id="855" creationId="{755A1315-64B3-34F0-28CA-12156A6F00E8}"/>
          </ac:spMkLst>
        </pc:spChg>
        <pc:grpChg chg="del">
          <ac:chgData name="Uros Kuzmanov" userId="2fc56db4-bb5f-4672-85dd-0e49a4dda746" providerId="ADAL" clId="{E40B8F80-715B-4357-B498-E9B30B23DA7B}" dt="2023-02-23T19:55:16.583" v="33" actId="478"/>
          <ac:grpSpMkLst>
            <pc:docMk/>
            <pc:sldMk cId="4107560495" sldId="284"/>
            <ac:grpSpMk id="856" creationId="{CB9FBC10-BE5E-6AC1-2554-B5DAD970DFF8}"/>
          </ac:grpSpMkLst>
        </pc:grpChg>
        <pc:grpChg chg="add del mod">
          <ac:chgData name="Uros Kuzmanov" userId="2fc56db4-bb5f-4672-85dd-0e49a4dda746" providerId="ADAL" clId="{E40B8F80-715B-4357-B498-E9B30B23DA7B}" dt="2023-02-23T19:59:15.056" v="122" actId="478"/>
          <ac:grpSpMkLst>
            <pc:docMk/>
            <pc:sldMk cId="4107560495" sldId="284"/>
            <ac:grpSpMk id="861" creationId="{9DCA4082-33E7-0AEE-4994-E0589FD536E3}"/>
          </ac:grpSpMkLst>
        </pc:grpChg>
        <pc:grpChg chg="add del mod">
          <ac:chgData name="Uros Kuzmanov" userId="2fc56db4-bb5f-4672-85dd-0e49a4dda746" providerId="ADAL" clId="{E40B8F80-715B-4357-B498-E9B30B23DA7B}" dt="2023-02-23T19:57:41.434" v="99" actId="478"/>
          <ac:grpSpMkLst>
            <pc:docMk/>
            <pc:sldMk cId="4107560495" sldId="284"/>
            <ac:grpSpMk id="862" creationId="{E5B14BDE-8A82-459F-9C82-969AF2E7114C}"/>
          </ac:grpSpMkLst>
        </pc:grpChg>
        <pc:grpChg chg="add del mod">
          <ac:chgData name="Uros Kuzmanov" userId="2fc56db4-bb5f-4672-85dd-0e49a4dda746" providerId="ADAL" clId="{E40B8F80-715B-4357-B498-E9B30B23DA7B}" dt="2023-02-23T19:57:16.199" v="95" actId="478"/>
          <ac:grpSpMkLst>
            <pc:docMk/>
            <pc:sldMk cId="4107560495" sldId="284"/>
            <ac:grpSpMk id="865" creationId="{D959D2D7-4A3A-2291-16AC-D44442D92849}"/>
          </ac:grpSpMkLst>
        </pc:grpChg>
        <pc:picChg chg="mod ord modCrop">
          <ac:chgData name="Uros Kuzmanov" userId="2fc56db4-bb5f-4672-85dd-0e49a4dda746" providerId="ADAL" clId="{E40B8F80-715B-4357-B498-E9B30B23DA7B}" dt="2023-02-23T21:13:55.399" v="2074" actId="732"/>
          <ac:picMkLst>
            <pc:docMk/>
            <pc:sldMk cId="4107560495" sldId="284"/>
            <ac:picMk id="6" creationId="{6592C5B9-AA4B-6115-5408-37A790061E1A}"/>
          </ac:picMkLst>
        </pc:picChg>
        <pc:picChg chg="add del">
          <ac:chgData name="Uros Kuzmanov" userId="2fc56db4-bb5f-4672-85dd-0e49a4dda746" providerId="ADAL" clId="{E40B8F80-715B-4357-B498-E9B30B23DA7B}" dt="2023-02-23T19:53:57.988" v="24" actId="478"/>
          <ac:picMkLst>
            <pc:docMk/>
            <pc:sldMk cId="4107560495" sldId="284"/>
            <ac:picMk id="857" creationId="{D1CBB328-D260-D929-9379-2D127D2F1321}"/>
          </ac:picMkLst>
        </pc:picChg>
        <pc:picChg chg="add del">
          <ac:chgData name="Uros Kuzmanov" userId="2fc56db4-bb5f-4672-85dd-0e49a4dda746" providerId="ADAL" clId="{E40B8F80-715B-4357-B498-E9B30B23DA7B}" dt="2023-02-23T19:54:10.034" v="26" actId="478"/>
          <ac:picMkLst>
            <pc:docMk/>
            <pc:sldMk cId="4107560495" sldId="284"/>
            <ac:picMk id="858" creationId="{FEFFC8D5-91D3-2D5F-DD78-BAFBAA93400E}"/>
          </ac:picMkLst>
        </pc:picChg>
        <pc:picChg chg="add mod">
          <ac:chgData name="Uros Kuzmanov" userId="2fc56db4-bb5f-4672-85dd-0e49a4dda746" providerId="ADAL" clId="{E40B8F80-715B-4357-B498-E9B30B23DA7B}" dt="2023-02-23T19:56:05.849" v="55" actId="164"/>
          <ac:picMkLst>
            <pc:docMk/>
            <pc:sldMk cId="4107560495" sldId="284"/>
            <ac:picMk id="859" creationId="{C5996D29-EF94-40A4-92E0-04FDB51B17FB}"/>
          </ac:picMkLst>
        </pc:picChg>
        <pc:picChg chg="add mod">
          <ac:chgData name="Uros Kuzmanov" userId="2fc56db4-bb5f-4672-85dd-0e49a4dda746" providerId="ADAL" clId="{E40B8F80-715B-4357-B498-E9B30B23DA7B}" dt="2023-02-23T19:56:05.849" v="55" actId="164"/>
          <ac:picMkLst>
            <pc:docMk/>
            <pc:sldMk cId="4107560495" sldId="284"/>
            <ac:picMk id="860" creationId="{228E1C31-C5FC-49AE-01C8-6C898E0A1F3B}"/>
          </ac:picMkLst>
        </pc:picChg>
        <pc:picChg chg="mod">
          <ac:chgData name="Uros Kuzmanov" userId="2fc56db4-bb5f-4672-85dd-0e49a4dda746" providerId="ADAL" clId="{E40B8F80-715B-4357-B498-E9B30B23DA7B}" dt="2023-02-23T19:57:11.739" v="91" actId="571"/>
          <ac:picMkLst>
            <pc:docMk/>
            <pc:sldMk cId="4107560495" sldId="284"/>
            <ac:picMk id="863" creationId="{F628B87C-A039-5A10-8D1C-07BBDE8988C7}"/>
          </ac:picMkLst>
        </pc:picChg>
        <pc:picChg chg="mod">
          <ac:chgData name="Uros Kuzmanov" userId="2fc56db4-bb5f-4672-85dd-0e49a4dda746" providerId="ADAL" clId="{E40B8F80-715B-4357-B498-E9B30B23DA7B}" dt="2023-02-23T19:57:11.739" v="91" actId="571"/>
          <ac:picMkLst>
            <pc:docMk/>
            <pc:sldMk cId="4107560495" sldId="284"/>
            <ac:picMk id="864" creationId="{52C4F592-BCC6-D2D8-9511-F52D6278609B}"/>
          </ac:picMkLst>
        </pc:picChg>
        <pc:picChg chg="mod">
          <ac:chgData name="Uros Kuzmanov" userId="2fc56db4-bb5f-4672-85dd-0e49a4dda746" providerId="ADAL" clId="{E40B8F80-715B-4357-B498-E9B30B23DA7B}" dt="2023-02-23T19:57:11.773" v="92"/>
          <ac:picMkLst>
            <pc:docMk/>
            <pc:sldMk cId="4107560495" sldId="284"/>
            <ac:picMk id="866" creationId="{411DEA5A-B130-B268-130D-8576239468C6}"/>
          </ac:picMkLst>
        </pc:picChg>
        <pc:picChg chg="mod">
          <ac:chgData name="Uros Kuzmanov" userId="2fc56db4-bb5f-4672-85dd-0e49a4dda746" providerId="ADAL" clId="{E40B8F80-715B-4357-B498-E9B30B23DA7B}" dt="2023-02-23T19:57:11.773" v="92"/>
          <ac:picMkLst>
            <pc:docMk/>
            <pc:sldMk cId="4107560495" sldId="284"/>
            <ac:picMk id="867" creationId="{54913E79-DEFA-32F7-1667-B328182BE644}"/>
          </ac:picMkLst>
        </pc:picChg>
        <pc:picChg chg="add mod">
          <ac:chgData name="Uros Kuzmanov" userId="2fc56db4-bb5f-4672-85dd-0e49a4dda746" providerId="ADAL" clId="{E40B8F80-715B-4357-B498-E9B30B23DA7B}" dt="2023-02-23T21:13:42.890" v="2073" actId="1036"/>
          <ac:picMkLst>
            <pc:docMk/>
            <pc:sldMk cId="4107560495" sldId="284"/>
            <ac:picMk id="868" creationId="{26025600-5941-2570-3B19-80B300CEE8C9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488B4-538D-44B8-8258-7D512477B5AF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BC627D-D439-4A97-927C-B11B0CA6B1E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0715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094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300C9-EB81-3E37-1CAA-77D3158DB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437AD4-955C-F1E8-1E30-B7DC7FD28B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AC4FD-0C5B-427F-EF82-9A23F1C20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1CC04-A197-E08B-1EF3-5CF5CD9AE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64ACA-D12E-ACF9-6FD1-2E8200A53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1142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D4060-E144-90EA-1D17-EAD620D36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62D268-DA8B-C219-3393-04E8AF899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43E24-F6D0-68C6-DA82-A4CB2BFE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3EF64-B270-838A-8484-EF7D28C1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965BC-0EAE-1472-F465-C700967E9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3248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7FCA38-7DB2-3D48-8EA3-DE11D7D490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8C7A30-BB91-49ED-D961-733B2C542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662DC-7E8E-E5F8-4847-59FDD8CB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15D40-3E17-C601-2ABC-0FF165B87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F5302D-AF8E-0A76-4F8C-777CF7190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1575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4058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54593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6528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8347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7864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19123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856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974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0536A-D2C0-9003-3C0B-5B85741B7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3A000-288D-0E58-35C1-7DA802D2C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BA03A-5915-4711-0456-EED4470A6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23BB6-4494-51D2-0332-F07304FDF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9B6B5-ABCA-FB52-84E6-5C7F668D0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1232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37223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08720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3001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77637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28896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09019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7434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6834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5845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012C7-3ADD-8DFF-248D-E960A17FB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CFA68-D27E-62B5-7DFA-E89A78FA2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FD034-03E5-F5EB-16F4-5370686E8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AA38D-47C8-8985-986C-3F63A0131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00275-D8D9-D81F-AF28-7F5545C8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9856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71FF7-72CE-53A5-5B30-3D64E162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420A9-6E51-2758-78B3-E9FAE071E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1CFF16-6015-DCB2-7D31-40DD7E4CF2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AD993-0990-4296-9223-45C83EE5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0FACDB-6296-A177-A76F-8D5E40752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B3641-71AA-204D-2D62-76B8752C3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611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CCDEB-C91B-7766-690A-E28D8F429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EE67A-C79E-926C-32D6-FD049D268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0D80B-AA25-993E-C454-9594B2E68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85E946-2F3C-CEB6-93AB-4736121F2E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691AE-98EA-2E3D-0706-39AFB29AD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DAD369-5C88-78C8-215A-3184B7B99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2882F6-6751-1ABA-6020-A09545545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00B89C-1D43-8C58-8F08-EB259C284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54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756E2-2AB8-5DE4-E1D1-25A8839D5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51729E-04D1-C857-39B9-CC6403D1E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1FB288-53A2-60B3-1A6D-ED4AF4E46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62648E-C9F9-F201-CF20-C6B394F9E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2904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DCE2A-8BA2-04D9-FD91-5D683A5CE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7A2035-52E4-BBFF-E98C-E304DB703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A0244B-6A2D-949E-445F-CBE685E1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3743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C8CB4-5198-AE38-0FE8-390D0F907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0E3BE-07DD-CA22-90BD-86C0085AE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202BD6-FD66-64DA-5C1A-67AE257BA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01AE34-1DC5-46A7-85AF-249293EA9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04161B-0EBD-11A8-8859-844865819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A404B8-EA28-592F-D1A6-0BD391B0A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6407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E1F1-902C-84EC-93ED-67A352B86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54D54F-815E-D357-61DE-6FF9C66615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3191B-5392-F334-5F41-56CAA9575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9DF72-96B3-4D4D-04D5-C32C65CC9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401BF-DA9C-653D-E09A-206B0FBC6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2D9AD-89C9-326E-786A-AC50F947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613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E8BE3-26B3-9AA2-E1AA-23A48FCDB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32E46-867D-7266-7C35-CABC1D48C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6498A-6DEE-E865-D27D-DE098F796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173FB-1976-C96B-46DB-CF377AB6EA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07580-55D5-ABCC-688D-9135F6E43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1851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16842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pic>
        <p:nvPicPr>
          <p:cNvPr id="868" name="Picture 867">
            <a:extLst>
              <a:ext uri="{FF2B5EF4-FFF2-40B4-BE49-F238E27FC236}">
                <a16:creationId xmlns:a16="http://schemas.microsoft.com/office/drawing/2014/main" id="{26025600-5941-2570-3B19-80B300CEE8C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  <a:alphaModFix amt="40000"/>
          </a:blip>
          <a:stretch>
            <a:fillRect/>
          </a:stretch>
        </p:blipFill>
        <p:spPr>
          <a:xfrm>
            <a:off x="-12893040" y="618867"/>
            <a:ext cx="25085040" cy="5203593"/>
          </a:xfrm>
          <a:prstGeom prst="rect">
            <a:avLst/>
          </a:prstGeom>
          <a:effectLst>
            <a:outerShdw blurRad="50800" dist="2540000" dir="18600000" sx="92000" sy="92000" algn="bl" rotWithShape="0">
              <a:prstClr val="black">
                <a:alpha val="40000"/>
              </a:prstClr>
            </a:outerShdw>
          </a:effectLst>
          <a:scene3d>
            <a:camera prst="perspectiveRelaxed"/>
            <a:lightRig rig="threePt" dir="t"/>
          </a:scene3d>
        </p:spPr>
      </p:pic>
      <p:pic>
        <p:nvPicPr>
          <p:cNvPr id="6" name="Picture 5" descr="A close-up of a test tube&#10;&#10;Description automatically generated with low confidence">
            <a:extLst>
              <a:ext uri="{FF2B5EF4-FFF2-40B4-BE49-F238E27FC236}">
                <a16:creationId xmlns:a16="http://schemas.microsoft.com/office/drawing/2014/main" id="{6592C5B9-AA4B-6115-5408-37A790061E1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" r="85850"/>
          <a:stretch/>
        </p:blipFill>
        <p:spPr>
          <a:xfrm>
            <a:off x="-1" y="0"/>
            <a:ext cx="1724629" cy="6858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7560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07407E-6 L 1.02878 -0.00162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8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432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1</Words>
  <Application>Microsoft Office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Century Gothic</vt:lpstr>
      <vt:lpstr>Office Theme</vt:lpstr>
      <vt:lpstr>Mesh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3</cp:revision>
  <dcterms:created xsi:type="dcterms:W3CDTF">2023-02-23T16:31:10Z</dcterms:created>
  <dcterms:modified xsi:type="dcterms:W3CDTF">2023-02-23T21:13:57Z</dcterms:modified>
</cp:coreProperties>
</file>

<file path=docProps/thumbnail.jpeg>
</file>